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Quicksand" charset="1" panose="00000000000000000000"/>
      <p:regular r:id="rId22"/>
    </p:embeddedFont>
    <p:embeddedFont>
      <p:font typeface="Quicksand Bold" charset="1" panose="00000000000000000000"/>
      <p:regular r:id="rId23"/>
    </p:embeddedFont>
    <p:embeddedFont>
      <p:font typeface="Times New Roman" charset="1" panose="02030502070405020303"/>
      <p:regular r:id="rId24"/>
    </p:embeddedFont>
    <p:embeddedFont>
      <p:font typeface="Times New Roman Bold" charset="1" panose="02030802070405020303"/>
      <p:regular r:id="rId25"/>
    </p:embeddedFont>
    <p:embeddedFont>
      <p:font typeface="Cormorant Garamond Bold Italics" charset="1" panose="00000800000000000000"/>
      <p:regular r:id="rId26"/>
    </p:embeddedFont>
    <p:embeddedFont>
      <p:font typeface="Lora Bold Italics" charset="1" panose="00000800000000000000"/>
      <p:regular r:id="rId27"/>
    </p:embeddedFont>
    <p:embeddedFont>
      <p:font typeface="Arial" charset="1" panose="020B0502020202020204"/>
      <p:regular r:id="rId28"/>
    </p:embeddedFont>
    <p:embeddedFont>
      <p:font typeface="Open Sans" charset="1" panose="020B0606030504020204"/>
      <p:regular r:id="rId29"/>
    </p:embeddedFont>
    <p:embeddedFont>
      <p:font typeface="Cormorant Garamond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image20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18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https://github.com/ICEI-PUC-Minas-CC-TI/plmg-cc-ti2-2024-2-g05-livrosviajante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jpeg" Type="http://schemas.openxmlformats.org/officeDocument/2006/relationships/image"/><Relationship Id="rId5" Target="../media/VAGX1S0dxtU.mp4" Type="http://schemas.openxmlformats.org/officeDocument/2006/relationships/video"/><Relationship Id="rId6" Target="../media/VAGX1S0dxtU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Relationship Id="rId8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09107" y="1697057"/>
            <a:ext cx="821297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Trabalho Interdisciplinar II: Back-End - Grupo 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6256" y="7796385"/>
            <a:ext cx="10655487" cy="57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9"/>
              </a:lnSpc>
            </a:pPr>
            <a:r>
              <a:rPr lang="en-US" b="true" sz="28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LIVROS QUE VIAJAM, HISTÓRIAS QUES FICAM.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58119" y="1259282"/>
            <a:ext cx="7114954" cy="7114954"/>
          </a:xfrm>
          <a:custGeom>
            <a:avLst/>
            <a:gdLst/>
            <a:ahLst/>
            <a:cxnLst/>
            <a:rect r="r" b="b" t="t" l="l"/>
            <a:pathLst>
              <a:path h="7114954" w="7114954">
                <a:moveTo>
                  <a:pt x="0" y="0"/>
                </a:moveTo>
                <a:lnTo>
                  <a:pt x="7114953" y="0"/>
                </a:lnTo>
                <a:lnTo>
                  <a:pt x="7114953" y="7114954"/>
                </a:lnTo>
                <a:lnTo>
                  <a:pt x="0" y="71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506" y="162150"/>
            <a:ext cx="10112191" cy="5822170"/>
          </a:xfrm>
          <a:custGeom>
            <a:avLst/>
            <a:gdLst/>
            <a:ahLst/>
            <a:cxnLst/>
            <a:rect r="r" b="b" t="t" l="l"/>
            <a:pathLst>
              <a:path h="5822170" w="10112191">
                <a:moveTo>
                  <a:pt x="0" y="0"/>
                </a:moveTo>
                <a:lnTo>
                  <a:pt x="10112191" y="0"/>
                </a:lnTo>
                <a:lnTo>
                  <a:pt x="10112191" y="5822170"/>
                </a:lnTo>
                <a:lnTo>
                  <a:pt x="0" y="5822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70" t="-19120" r="-1409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8601" y="5347880"/>
            <a:ext cx="12804841" cy="4767020"/>
          </a:xfrm>
          <a:custGeom>
            <a:avLst/>
            <a:gdLst/>
            <a:ahLst/>
            <a:cxnLst/>
            <a:rect r="r" b="b" t="t" l="l"/>
            <a:pathLst>
              <a:path h="4767020" w="12804841">
                <a:moveTo>
                  <a:pt x="0" y="0"/>
                </a:moveTo>
                <a:lnTo>
                  <a:pt x="12804842" y="0"/>
                </a:lnTo>
                <a:lnTo>
                  <a:pt x="12804842" y="4767019"/>
                </a:lnTo>
                <a:lnTo>
                  <a:pt x="0" y="476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64383" y="5984320"/>
            <a:ext cx="3309704" cy="2395398"/>
          </a:xfrm>
          <a:custGeom>
            <a:avLst/>
            <a:gdLst/>
            <a:ahLst/>
            <a:cxnLst/>
            <a:rect r="r" b="b" t="t" l="l"/>
            <a:pathLst>
              <a:path h="2395398" w="3309704">
                <a:moveTo>
                  <a:pt x="0" y="0"/>
                </a:moveTo>
                <a:lnTo>
                  <a:pt x="3309703" y="0"/>
                </a:lnTo>
                <a:lnTo>
                  <a:pt x="3309703" y="2395398"/>
                </a:lnTo>
                <a:lnTo>
                  <a:pt x="0" y="239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12552" y="273370"/>
            <a:ext cx="3138895" cy="7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0"/>
              </a:lnSpc>
              <a:spcBef>
                <a:spcPct val="0"/>
              </a:spcBef>
            </a:pPr>
            <a:r>
              <a:rPr lang="en-US" b="true" sz="4678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Troca de livro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0586" y="8523289"/>
            <a:ext cx="27172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LivroDao.java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8117" y="6497055"/>
            <a:ext cx="13812078" cy="3631774"/>
          </a:xfrm>
          <a:custGeom>
            <a:avLst/>
            <a:gdLst/>
            <a:ahLst/>
            <a:cxnLst/>
            <a:rect r="r" b="b" t="t" l="l"/>
            <a:pathLst>
              <a:path h="3631774" w="13812078">
                <a:moveTo>
                  <a:pt x="0" y="0"/>
                </a:moveTo>
                <a:lnTo>
                  <a:pt x="13812077" y="0"/>
                </a:lnTo>
                <a:lnTo>
                  <a:pt x="13812077" y="3631774"/>
                </a:lnTo>
                <a:lnTo>
                  <a:pt x="0" y="3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195" t="-112815" r="-70274" b="-2224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4686" y="1028700"/>
            <a:ext cx="14296079" cy="5322181"/>
          </a:xfrm>
          <a:custGeom>
            <a:avLst/>
            <a:gdLst/>
            <a:ahLst/>
            <a:cxnLst/>
            <a:rect r="r" b="b" t="t" l="l"/>
            <a:pathLst>
              <a:path h="5322181" w="14296079">
                <a:moveTo>
                  <a:pt x="0" y="0"/>
                </a:moveTo>
                <a:lnTo>
                  <a:pt x="14296078" y="0"/>
                </a:lnTo>
                <a:lnTo>
                  <a:pt x="14296078" y="5322181"/>
                </a:lnTo>
                <a:lnTo>
                  <a:pt x="0" y="5322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3284">
            <a:off x="12800037" y="5375951"/>
            <a:ext cx="2423797" cy="866507"/>
          </a:xfrm>
          <a:custGeom>
            <a:avLst/>
            <a:gdLst/>
            <a:ahLst/>
            <a:cxnLst/>
            <a:rect r="r" b="b" t="t" l="l"/>
            <a:pathLst>
              <a:path h="866507" w="2423797">
                <a:moveTo>
                  <a:pt x="0" y="0"/>
                </a:moveTo>
                <a:lnTo>
                  <a:pt x="2423797" y="0"/>
                </a:lnTo>
                <a:lnTo>
                  <a:pt x="2423797" y="866507"/>
                </a:lnTo>
                <a:lnTo>
                  <a:pt x="0" y="86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6357" y="76425"/>
            <a:ext cx="12926407" cy="77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10"/>
              </a:lnSpc>
              <a:spcBef>
                <a:spcPct val="0"/>
              </a:spcBef>
            </a:pPr>
            <a:r>
              <a:rPr lang="en-US" b="true" sz="4578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Troca de livro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4138" y="1207390"/>
            <a:ext cx="27172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LivroDao.java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395" y="1478988"/>
            <a:ext cx="7451864" cy="3986408"/>
          </a:xfrm>
          <a:custGeom>
            <a:avLst/>
            <a:gdLst/>
            <a:ahLst/>
            <a:cxnLst/>
            <a:rect r="r" b="b" t="t" l="l"/>
            <a:pathLst>
              <a:path h="3986408" w="7451864">
                <a:moveTo>
                  <a:pt x="0" y="0"/>
                </a:moveTo>
                <a:lnTo>
                  <a:pt x="7451863" y="0"/>
                </a:lnTo>
                <a:lnTo>
                  <a:pt x="7451863" y="3986409"/>
                </a:lnTo>
                <a:lnTo>
                  <a:pt x="0" y="3986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6" t="-16875" r="-1657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942512"/>
            <a:ext cx="1582569" cy="258966"/>
          </a:xfrm>
          <a:custGeom>
            <a:avLst/>
            <a:gdLst/>
            <a:ahLst/>
            <a:cxnLst/>
            <a:rect r="r" b="b" t="t" l="l"/>
            <a:pathLst>
              <a:path h="258966" w="1582569">
                <a:moveTo>
                  <a:pt x="0" y="0"/>
                </a:moveTo>
                <a:lnTo>
                  <a:pt x="1582569" y="0"/>
                </a:lnTo>
                <a:lnTo>
                  <a:pt x="1582569" y="258966"/>
                </a:lnTo>
                <a:lnTo>
                  <a:pt x="0" y="25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8258" y="1741836"/>
            <a:ext cx="9209742" cy="7787887"/>
          </a:xfrm>
          <a:custGeom>
            <a:avLst/>
            <a:gdLst/>
            <a:ahLst/>
            <a:cxnLst/>
            <a:rect r="r" b="b" t="t" l="l"/>
            <a:pathLst>
              <a:path h="7787887" w="9209742">
                <a:moveTo>
                  <a:pt x="0" y="0"/>
                </a:moveTo>
                <a:lnTo>
                  <a:pt x="9209742" y="0"/>
                </a:lnTo>
                <a:lnTo>
                  <a:pt x="9209742" y="7787887"/>
                </a:lnTo>
                <a:lnTo>
                  <a:pt x="0" y="7787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228618"/>
            <a:ext cx="8926972" cy="3301105"/>
          </a:xfrm>
          <a:custGeom>
            <a:avLst/>
            <a:gdLst/>
            <a:ahLst/>
            <a:cxnLst/>
            <a:rect r="r" b="b" t="t" l="l"/>
            <a:pathLst>
              <a:path h="3301105" w="8926972">
                <a:moveTo>
                  <a:pt x="0" y="0"/>
                </a:moveTo>
                <a:lnTo>
                  <a:pt x="8926972" y="0"/>
                </a:lnTo>
                <a:lnTo>
                  <a:pt x="8926972" y="3301105"/>
                </a:lnTo>
                <a:lnTo>
                  <a:pt x="0" y="33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607" t="-33006" r="-64461" b="-1561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1262">
            <a:off x="7468443" y="619160"/>
            <a:ext cx="2423797" cy="866507"/>
          </a:xfrm>
          <a:custGeom>
            <a:avLst/>
            <a:gdLst/>
            <a:ahLst/>
            <a:cxnLst/>
            <a:rect r="r" b="b" t="t" l="l"/>
            <a:pathLst>
              <a:path h="866507" w="2423797">
                <a:moveTo>
                  <a:pt x="0" y="0"/>
                </a:moveTo>
                <a:lnTo>
                  <a:pt x="2423796" y="0"/>
                </a:lnTo>
                <a:lnTo>
                  <a:pt x="2423796" y="866507"/>
                </a:lnTo>
                <a:lnTo>
                  <a:pt x="0" y="866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395" y="289880"/>
            <a:ext cx="12926407" cy="762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4478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Visualizar livro cadastrado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29565" y="1280551"/>
            <a:ext cx="219578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livroService.java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58179" y="5450554"/>
            <a:ext cx="1922701" cy="1422798"/>
          </a:xfrm>
          <a:custGeom>
            <a:avLst/>
            <a:gdLst/>
            <a:ahLst/>
            <a:cxnLst/>
            <a:rect r="r" b="b" t="t" l="l"/>
            <a:pathLst>
              <a:path h="1422798" w="1922701">
                <a:moveTo>
                  <a:pt x="0" y="0"/>
                </a:moveTo>
                <a:lnTo>
                  <a:pt x="1922701" y="0"/>
                </a:lnTo>
                <a:lnTo>
                  <a:pt x="1922701" y="1422799"/>
                </a:lnTo>
                <a:lnTo>
                  <a:pt x="0" y="1422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7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202" y="1860965"/>
            <a:ext cx="5054806" cy="6851240"/>
          </a:xfrm>
          <a:custGeom>
            <a:avLst/>
            <a:gdLst/>
            <a:ahLst/>
            <a:cxnLst/>
            <a:rect r="r" b="b" t="t" l="l"/>
            <a:pathLst>
              <a:path h="6851240" w="5054806">
                <a:moveTo>
                  <a:pt x="0" y="0"/>
                </a:moveTo>
                <a:lnTo>
                  <a:pt x="5054807" y="0"/>
                </a:lnTo>
                <a:lnTo>
                  <a:pt x="5054807" y="6851240"/>
                </a:lnTo>
                <a:lnTo>
                  <a:pt x="0" y="685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235" t="-25794" r="-130483" b="-234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28735" y="2549045"/>
            <a:ext cx="12659265" cy="2442308"/>
          </a:xfrm>
          <a:custGeom>
            <a:avLst/>
            <a:gdLst/>
            <a:ahLst/>
            <a:cxnLst/>
            <a:rect r="r" b="b" t="t" l="l"/>
            <a:pathLst>
              <a:path h="2442308" w="12659265">
                <a:moveTo>
                  <a:pt x="0" y="0"/>
                </a:moveTo>
                <a:lnTo>
                  <a:pt x="12659265" y="0"/>
                </a:lnTo>
                <a:lnTo>
                  <a:pt x="12659265" y="2442307"/>
                </a:lnTo>
                <a:lnTo>
                  <a:pt x="0" y="2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953" r="-59087" b="-3108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8735" y="6652944"/>
            <a:ext cx="12045898" cy="2059260"/>
          </a:xfrm>
          <a:custGeom>
            <a:avLst/>
            <a:gdLst/>
            <a:ahLst/>
            <a:cxnLst/>
            <a:rect r="r" b="b" t="t" l="l"/>
            <a:pathLst>
              <a:path h="2059260" w="12045898">
                <a:moveTo>
                  <a:pt x="0" y="0"/>
                </a:moveTo>
                <a:lnTo>
                  <a:pt x="12045898" y="0"/>
                </a:lnTo>
                <a:lnTo>
                  <a:pt x="12045898" y="2059261"/>
                </a:lnTo>
                <a:lnTo>
                  <a:pt x="0" y="2059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13010">
            <a:off x="8820710" y="4923092"/>
            <a:ext cx="1922701" cy="1422798"/>
          </a:xfrm>
          <a:custGeom>
            <a:avLst/>
            <a:gdLst/>
            <a:ahLst/>
            <a:cxnLst/>
            <a:rect r="r" b="b" t="t" l="l"/>
            <a:pathLst>
              <a:path h="1422798" w="1922701">
                <a:moveTo>
                  <a:pt x="0" y="0"/>
                </a:moveTo>
                <a:lnTo>
                  <a:pt x="1922700" y="0"/>
                </a:lnTo>
                <a:lnTo>
                  <a:pt x="1922700" y="1422798"/>
                </a:lnTo>
                <a:lnTo>
                  <a:pt x="0" y="1422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4335">
            <a:off x="4903496" y="1065543"/>
            <a:ext cx="2857008" cy="1021380"/>
          </a:xfrm>
          <a:custGeom>
            <a:avLst/>
            <a:gdLst/>
            <a:ahLst/>
            <a:cxnLst/>
            <a:rect r="r" b="b" t="t" l="l"/>
            <a:pathLst>
              <a:path h="1021380" w="2857008">
                <a:moveTo>
                  <a:pt x="0" y="0"/>
                </a:moveTo>
                <a:lnTo>
                  <a:pt x="2857008" y="0"/>
                </a:lnTo>
                <a:lnTo>
                  <a:pt x="2857008" y="1021380"/>
                </a:lnTo>
                <a:lnTo>
                  <a:pt x="0" y="1021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3788" y="364151"/>
            <a:ext cx="383037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Criptografia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7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467" y="1278600"/>
            <a:ext cx="15695066" cy="8501023"/>
          </a:xfrm>
          <a:custGeom>
            <a:avLst/>
            <a:gdLst/>
            <a:ahLst/>
            <a:cxnLst/>
            <a:rect r="r" b="b" t="t" l="l"/>
            <a:pathLst>
              <a:path h="8501023" w="15695066">
                <a:moveTo>
                  <a:pt x="0" y="0"/>
                </a:moveTo>
                <a:lnTo>
                  <a:pt x="15695066" y="0"/>
                </a:lnTo>
                <a:lnTo>
                  <a:pt x="15695066" y="8501023"/>
                </a:lnTo>
                <a:lnTo>
                  <a:pt x="0" y="8501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2" t="-1800" r="-1462" b="-50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701" y="239347"/>
            <a:ext cx="14072064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Intelligent System Canvas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7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295" y="1392042"/>
            <a:ext cx="12433589" cy="6585433"/>
          </a:xfrm>
          <a:custGeom>
            <a:avLst/>
            <a:gdLst/>
            <a:ahLst/>
            <a:cxnLst/>
            <a:rect r="r" b="b" t="t" l="l"/>
            <a:pathLst>
              <a:path h="6585433" w="12433589">
                <a:moveTo>
                  <a:pt x="0" y="0"/>
                </a:moveTo>
                <a:lnTo>
                  <a:pt x="12433589" y="0"/>
                </a:lnTo>
                <a:lnTo>
                  <a:pt x="12433589" y="6585433"/>
                </a:lnTo>
                <a:lnTo>
                  <a:pt x="0" y="658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96113" y="7591443"/>
            <a:ext cx="11863187" cy="2695557"/>
          </a:xfrm>
          <a:custGeom>
            <a:avLst/>
            <a:gdLst/>
            <a:ahLst/>
            <a:cxnLst/>
            <a:rect r="r" b="b" t="t" l="l"/>
            <a:pathLst>
              <a:path h="2695557" w="11863187">
                <a:moveTo>
                  <a:pt x="0" y="0"/>
                </a:moveTo>
                <a:lnTo>
                  <a:pt x="11863187" y="0"/>
                </a:lnTo>
                <a:lnTo>
                  <a:pt x="11863187" y="2695557"/>
                </a:lnTo>
                <a:lnTo>
                  <a:pt x="0" y="269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9409" y="364297"/>
            <a:ext cx="14072064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Sistemas Inteligentes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7341" y="1107220"/>
            <a:ext cx="11402580" cy="222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70"/>
              </a:lnSpc>
              <a:spcBef>
                <a:spcPct val="0"/>
              </a:spcBef>
            </a:pPr>
            <a:r>
              <a:rPr lang="en-US" b="true" sz="1297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011036" y="54854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193" y="9467434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1053" y="6397096"/>
            <a:ext cx="10385506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Filipe Lorenzato Cardoso Rodrigues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Gabryelle Franco Xavier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Iuri Saad Furtunato Fialho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Rodrigo Oliveira Andrade de Vasconcelos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9584" y="290716"/>
            <a:ext cx="2877408" cy="2877408"/>
          </a:xfrm>
          <a:custGeom>
            <a:avLst/>
            <a:gdLst/>
            <a:ahLst/>
            <a:cxnLst/>
            <a:rect r="r" b="b" t="t" l="l"/>
            <a:pathLst>
              <a:path h="2877408" w="2877408">
                <a:moveTo>
                  <a:pt x="0" y="0"/>
                </a:moveTo>
                <a:lnTo>
                  <a:pt x="2877408" y="0"/>
                </a:lnTo>
                <a:lnTo>
                  <a:pt x="2877408" y="2877408"/>
                </a:lnTo>
                <a:lnTo>
                  <a:pt x="0" y="287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526" y="3613282"/>
            <a:ext cx="357285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importantes: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526" y="4224044"/>
            <a:ext cx="1698694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lang="en-US" sz="33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github.com/ICEI-PUC-Minas-CC-TI/plmg-cc-ti2-2024-2-g05-livrosviajantes"/>
              </a:rPr>
              <a:t>https://github.com/ICEI-PUC-Minas-CC-TI/plmg-cc-ti2-2024-2-g05-livrosviajantes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93227" y="2256700"/>
            <a:ext cx="14626075" cy="6361476"/>
            <a:chOff x="0" y="0"/>
            <a:chExt cx="3852135" cy="1675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52135" cy="1675450"/>
            </a:xfrm>
            <a:custGeom>
              <a:avLst/>
              <a:gdLst/>
              <a:ahLst/>
              <a:cxnLst/>
              <a:rect r="r" b="b" t="t" l="l"/>
              <a:pathLst>
                <a:path h="1675450" w="3852135">
                  <a:moveTo>
                    <a:pt x="26995" y="0"/>
                  </a:moveTo>
                  <a:lnTo>
                    <a:pt x="3825139" y="0"/>
                  </a:lnTo>
                  <a:cubicBezTo>
                    <a:pt x="3832299" y="0"/>
                    <a:pt x="3839166" y="2844"/>
                    <a:pt x="3844228" y="7907"/>
                  </a:cubicBezTo>
                  <a:cubicBezTo>
                    <a:pt x="3849291" y="12969"/>
                    <a:pt x="3852135" y="19836"/>
                    <a:pt x="3852135" y="26995"/>
                  </a:cubicBezTo>
                  <a:lnTo>
                    <a:pt x="3852135" y="1648455"/>
                  </a:lnTo>
                  <a:cubicBezTo>
                    <a:pt x="3852135" y="1655614"/>
                    <a:pt x="3849291" y="1662481"/>
                    <a:pt x="3844228" y="1667543"/>
                  </a:cubicBezTo>
                  <a:cubicBezTo>
                    <a:pt x="3839166" y="1672606"/>
                    <a:pt x="3832299" y="1675450"/>
                    <a:pt x="3825139" y="1675450"/>
                  </a:cubicBezTo>
                  <a:lnTo>
                    <a:pt x="26995" y="1675450"/>
                  </a:lnTo>
                  <a:cubicBezTo>
                    <a:pt x="19836" y="1675450"/>
                    <a:pt x="12969" y="1672606"/>
                    <a:pt x="7907" y="1667543"/>
                  </a:cubicBezTo>
                  <a:cubicBezTo>
                    <a:pt x="2844" y="1662481"/>
                    <a:pt x="0" y="1655614"/>
                    <a:pt x="0" y="1648455"/>
                  </a:cubicBezTo>
                  <a:lnTo>
                    <a:pt x="0" y="26995"/>
                  </a:lnTo>
                  <a:cubicBezTo>
                    <a:pt x="0" y="19836"/>
                    <a:pt x="2844" y="12969"/>
                    <a:pt x="7907" y="7907"/>
                  </a:cubicBezTo>
                  <a:cubicBezTo>
                    <a:pt x="12969" y="2844"/>
                    <a:pt x="19836" y="0"/>
                    <a:pt x="26995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52135" cy="171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63926" y="3248868"/>
            <a:ext cx="12884676" cy="42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90"/>
              </a:lnSpc>
            </a:pPr>
            <a:r>
              <a:rPr lang="en-US" sz="39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plataforma de </a:t>
            </a:r>
            <a:r>
              <a:rPr lang="en-US" sz="392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troca de livros</a:t>
            </a:r>
            <a:r>
              <a:rPr lang="en-US" sz="39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onde os usuários podem cadastrar livros que não utilizam mais e trocá-los com outros membros da comunidade. A proposta incentiva o </a:t>
            </a:r>
            <a:r>
              <a:rPr lang="en-US" sz="392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compartilhamento de conhecimento</a:t>
            </a:r>
            <a:r>
              <a:rPr lang="en-US" sz="39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promove o acesso a </a:t>
            </a:r>
            <a:r>
              <a:rPr lang="en-US" sz="392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novos livros</a:t>
            </a:r>
            <a:r>
              <a:rPr lang="en-US" sz="39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 a necessidade de compra.</a:t>
            </a:r>
          </a:p>
          <a:p>
            <a:pPr algn="just">
              <a:lnSpc>
                <a:spcPts val="549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916" y="990112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6245" y="2651878"/>
            <a:ext cx="6954733" cy="7001600"/>
            <a:chOff x="0" y="0"/>
            <a:chExt cx="1831699" cy="1844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1699" cy="1844043"/>
            </a:xfrm>
            <a:custGeom>
              <a:avLst/>
              <a:gdLst/>
              <a:ahLst/>
              <a:cxnLst/>
              <a:rect r="r" b="b" t="t" l="l"/>
              <a:pathLst>
                <a:path h="1844043" w="1831699">
                  <a:moveTo>
                    <a:pt x="56773" y="0"/>
                  </a:moveTo>
                  <a:lnTo>
                    <a:pt x="1774927" y="0"/>
                  </a:lnTo>
                  <a:cubicBezTo>
                    <a:pt x="1806281" y="0"/>
                    <a:pt x="1831699" y="25418"/>
                    <a:pt x="1831699" y="56773"/>
                  </a:cubicBezTo>
                  <a:lnTo>
                    <a:pt x="1831699" y="1787270"/>
                  </a:lnTo>
                  <a:cubicBezTo>
                    <a:pt x="1831699" y="1818625"/>
                    <a:pt x="1806281" y="1844043"/>
                    <a:pt x="1774927" y="1844043"/>
                  </a:cubicBezTo>
                  <a:lnTo>
                    <a:pt x="56773" y="1844043"/>
                  </a:lnTo>
                  <a:cubicBezTo>
                    <a:pt x="41716" y="1844043"/>
                    <a:pt x="27275" y="1838061"/>
                    <a:pt x="16628" y="1827414"/>
                  </a:cubicBezTo>
                  <a:cubicBezTo>
                    <a:pt x="5981" y="1816767"/>
                    <a:pt x="0" y="1802327"/>
                    <a:pt x="0" y="1787270"/>
                  </a:cubicBezTo>
                  <a:lnTo>
                    <a:pt x="0" y="56773"/>
                  </a:lnTo>
                  <a:cubicBezTo>
                    <a:pt x="0" y="25418"/>
                    <a:pt x="25418" y="0"/>
                    <a:pt x="56773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31699" cy="1882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53221" y="2651878"/>
            <a:ext cx="6954733" cy="7001600"/>
            <a:chOff x="0" y="0"/>
            <a:chExt cx="1831699" cy="1844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1699" cy="1844043"/>
            </a:xfrm>
            <a:custGeom>
              <a:avLst/>
              <a:gdLst/>
              <a:ahLst/>
              <a:cxnLst/>
              <a:rect r="r" b="b" t="t" l="l"/>
              <a:pathLst>
                <a:path h="1844043" w="1831699">
                  <a:moveTo>
                    <a:pt x="56773" y="0"/>
                  </a:moveTo>
                  <a:lnTo>
                    <a:pt x="1774927" y="0"/>
                  </a:lnTo>
                  <a:cubicBezTo>
                    <a:pt x="1806281" y="0"/>
                    <a:pt x="1831699" y="25418"/>
                    <a:pt x="1831699" y="56773"/>
                  </a:cubicBezTo>
                  <a:lnTo>
                    <a:pt x="1831699" y="1787270"/>
                  </a:lnTo>
                  <a:cubicBezTo>
                    <a:pt x="1831699" y="1818625"/>
                    <a:pt x="1806281" y="1844043"/>
                    <a:pt x="1774927" y="1844043"/>
                  </a:cubicBezTo>
                  <a:lnTo>
                    <a:pt x="56773" y="1844043"/>
                  </a:lnTo>
                  <a:cubicBezTo>
                    <a:pt x="41716" y="1844043"/>
                    <a:pt x="27275" y="1838061"/>
                    <a:pt x="16628" y="1827414"/>
                  </a:cubicBezTo>
                  <a:cubicBezTo>
                    <a:pt x="5981" y="1816767"/>
                    <a:pt x="0" y="1802327"/>
                    <a:pt x="0" y="1787270"/>
                  </a:cubicBezTo>
                  <a:lnTo>
                    <a:pt x="0" y="56773"/>
                  </a:lnTo>
                  <a:cubicBezTo>
                    <a:pt x="0" y="25418"/>
                    <a:pt x="25418" y="0"/>
                    <a:pt x="56773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31699" cy="1882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70165" y="211566"/>
            <a:ext cx="4130962" cy="10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5696" i="true" spc="244">
                <a:solidFill>
                  <a:srgbClr val="15222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Requisitos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523" y="1339942"/>
            <a:ext cx="6060996" cy="10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5696" i="true" spc="244">
                <a:solidFill>
                  <a:srgbClr val="15222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Funcionais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9474" y="1336472"/>
            <a:ext cx="7832231" cy="10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5696" i="true" spc="244">
                <a:solidFill>
                  <a:srgbClr val="15222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Não Funcionais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110"/>
            <a:ext cx="6060996" cy="724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RF-01: Cadastro de usuário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RF-02: Meus livros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RF-03: Cadastro de livros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RF-04: Livros em alta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RF-05: Post de livros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RF-06: Catálogo de livros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RF-07: Troca de livros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RF-08: Como funciona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89474" y="2829383"/>
            <a:ext cx="6636187" cy="484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RNF-01: Compatibilidade com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                     navegadores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2225"/>
                </a:solidFill>
                <a:latin typeface="Arial"/>
                <a:ea typeface="Arial"/>
                <a:cs typeface="Arial"/>
                <a:sym typeface="Arial"/>
              </a:rPr>
              <a:t>RNF-02: Responsividade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2214" y="52433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654" y="1837114"/>
            <a:ext cx="702586" cy="565901"/>
          </a:xfrm>
          <a:custGeom>
            <a:avLst/>
            <a:gdLst/>
            <a:ahLst/>
            <a:cxnLst/>
            <a:rect r="r" b="b" t="t" l="l"/>
            <a:pathLst>
              <a:path h="565901" w="702586">
                <a:moveTo>
                  <a:pt x="0" y="0"/>
                </a:moveTo>
                <a:lnTo>
                  <a:pt x="702586" y="0"/>
                </a:lnTo>
                <a:lnTo>
                  <a:pt x="702586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2769" y="401307"/>
            <a:ext cx="7832231" cy="10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5696" i="true" spc="244">
                <a:solidFill>
                  <a:srgbClr val="15222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Diretório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6240" y="1815639"/>
            <a:ext cx="170421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Codigo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7893" y="3003657"/>
            <a:ext cx="195508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7736" y="4225397"/>
            <a:ext cx="217964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src/main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57965" y="5100104"/>
            <a:ext cx="702586" cy="565901"/>
          </a:xfrm>
          <a:custGeom>
            <a:avLst/>
            <a:gdLst/>
            <a:ahLst/>
            <a:cxnLst/>
            <a:rect r="r" b="b" t="t" l="l"/>
            <a:pathLst>
              <a:path h="565901" w="702586">
                <a:moveTo>
                  <a:pt x="0" y="0"/>
                </a:moveTo>
                <a:lnTo>
                  <a:pt x="702586" y="0"/>
                </a:lnTo>
                <a:lnTo>
                  <a:pt x="702586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46276" y="5124943"/>
            <a:ext cx="93669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java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572451" y="6238676"/>
            <a:ext cx="702586" cy="565901"/>
          </a:xfrm>
          <a:custGeom>
            <a:avLst/>
            <a:gdLst/>
            <a:ahLst/>
            <a:cxnLst/>
            <a:rect r="r" b="b" t="t" l="l"/>
            <a:pathLst>
              <a:path h="565901" w="702586">
                <a:moveTo>
                  <a:pt x="0" y="0"/>
                </a:moveTo>
                <a:lnTo>
                  <a:pt x="702586" y="0"/>
                </a:lnTo>
                <a:lnTo>
                  <a:pt x="702586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09692" y="5913190"/>
            <a:ext cx="1209198" cy="2323583"/>
            <a:chOff x="0" y="0"/>
            <a:chExt cx="1612263" cy="309811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24892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52225"/>
                  </a:solidFill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5438"/>
              <a:ext cx="124892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52225"/>
                  </a:solidFill>
                  <a:latin typeface="Open Sans"/>
                  <a:ea typeface="Open Sans"/>
                  <a:cs typeface="Open Sans"/>
                  <a:sym typeface="Open Sans"/>
                </a:rPr>
                <a:t>dao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475386"/>
              <a:ext cx="161226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52225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30412"/>
              <a:ext cx="161226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52225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313544" y="6230843"/>
            <a:ext cx="207160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resources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58900" y="6940139"/>
            <a:ext cx="152712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js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pages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style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601" y="236491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601" y="272305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6601" y="308119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3654" y="300323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0462" y="300323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7270" y="300323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04077" y="300323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0885" y="300323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530978" y="3012641"/>
            <a:ext cx="702586" cy="565901"/>
          </a:xfrm>
          <a:custGeom>
            <a:avLst/>
            <a:gdLst/>
            <a:ahLst/>
            <a:cxnLst/>
            <a:rect r="r" b="b" t="t" l="l"/>
            <a:pathLst>
              <a:path h="565901" w="702586">
                <a:moveTo>
                  <a:pt x="0" y="0"/>
                </a:moveTo>
                <a:lnTo>
                  <a:pt x="702586" y="0"/>
                </a:lnTo>
                <a:lnTo>
                  <a:pt x="702586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36601" y="343933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6601" y="379747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601" y="415561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6601" y="451375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6601" y="487189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6601" y="523003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6601" y="558817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601" y="594631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601" y="630445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6601" y="666259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6601" y="702073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6601" y="737887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6601" y="77370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6601" y="809515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6601" y="845329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6601" y="881143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07153" y="354044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407153" y="388630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407153" y="4232171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407153" y="457803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407153" y="492390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07153" y="5269765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407153" y="561562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07153" y="5961494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407153" y="630735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07153" y="6653223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07153" y="69990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07153" y="734495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407153" y="76908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407153" y="8036681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407153" y="838254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153" y="87284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302385" y="481034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302385" y="51684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302385" y="552662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302385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302385" y="624290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302385" y="660104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302385" y="695918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302385" y="731732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302385" y="767546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302385" y="80336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302385" y="839175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530978" y="424444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765218" y="424444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999324" y="424444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Freeform 73" id="73"/>
          <p:cNvSpPr/>
          <p:nvPr/>
        </p:nvSpPr>
        <p:spPr>
          <a:xfrm flipH="false" flipV="false" rot="0">
            <a:off x="3419438" y="4282547"/>
            <a:ext cx="702586" cy="565901"/>
          </a:xfrm>
          <a:custGeom>
            <a:avLst/>
            <a:gdLst/>
            <a:ahLst/>
            <a:cxnLst/>
            <a:rect r="r" b="b" t="t" l="l"/>
            <a:pathLst>
              <a:path h="565901" w="702586">
                <a:moveTo>
                  <a:pt x="0" y="0"/>
                </a:moveTo>
                <a:lnTo>
                  <a:pt x="702585" y="0"/>
                </a:lnTo>
                <a:lnTo>
                  <a:pt x="702585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3467670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770730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073791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376852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679913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982974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370607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758241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145874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6533508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6921141" y="503021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3440161" y="620057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743222" y="620057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046282" y="620057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302385" y="872819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572451" y="676647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4572451" y="716588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4572451" y="756528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4572451" y="796469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4572451" y="836409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4572451" y="8763502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7604226" y="5603354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7604226" y="602150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7604226" y="643965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7604226" y="6857811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7604226" y="7275963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7604226" y="769411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7604226" y="81122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7604226" y="8530420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7604226" y="8948573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4760685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5040797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5320908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5601020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5881131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4760685" y="73862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5005689" y="73862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5250693" y="73862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5495697" y="73862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5740701" y="738621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4782348" y="778245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5132674" y="778245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5483000" y="778245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5833327" y="778245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4707422" y="82563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5010483" y="82563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5313544" y="82563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5616604" y="82563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5919665" y="825638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7738963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8072571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8345000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8617429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8889857" y="588476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7876654" y="6442521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8149083" y="6442521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8453571" y="6436796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8724013" y="6452459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7738963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7985226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8231488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8477751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8724013" y="6976027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7787322" y="764759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8128101" y="764759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8468879" y="764759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8809658" y="7647598"/>
            <a:ext cx="9366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52225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</a:p>
        </p:txBody>
      </p:sp>
      <p:sp>
        <p:nvSpPr>
          <p:cNvPr name="Freeform 141" id="141"/>
          <p:cNvSpPr/>
          <p:nvPr/>
        </p:nvSpPr>
        <p:spPr>
          <a:xfrm flipH="false" flipV="false" rot="0">
            <a:off x="510348" y="964582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2214" y="52433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4320" r="0" b="3304"/>
          <a:stretch>
            <a:fillRect/>
          </a:stretch>
        </p:blipFill>
        <p:spPr>
          <a:xfrm flipH="false" flipV="false" rot="0">
            <a:off x="704608" y="1347384"/>
            <a:ext cx="16878785" cy="87703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4642" y="146845"/>
            <a:ext cx="7832231" cy="10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5696" i="true" spc="244">
                <a:solidFill>
                  <a:srgbClr val="15222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Vídeo Front -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081" y="2326344"/>
            <a:ext cx="17565838" cy="5634312"/>
          </a:xfrm>
          <a:custGeom>
            <a:avLst/>
            <a:gdLst/>
            <a:ahLst/>
            <a:cxnLst/>
            <a:rect r="r" b="b" t="t" l="l"/>
            <a:pathLst>
              <a:path h="5634312" w="17565838">
                <a:moveTo>
                  <a:pt x="0" y="0"/>
                </a:moveTo>
                <a:lnTo>
                  <a:pt x="17565838" y="0"/>
                </a:lnTo>
                <a:lnTo>
                  <a:pt x="17565838" y="5634312"/>
                </a:lnTo>
                <a:lnTo>
                  <a:pt x="0" y="563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9" r="0" b="-3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384" y="618759"/>
            <a:ext cx="14072064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Diagrama Entidade-Relacionamento (DER)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Scripts para Criação do Banco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9613" y="1914966"/>
            <a:ext cx="8082717" cy="725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</a:p>
          <a:p>
            <a:pPr algn="l">
              <a:lnSpc>
                <a:spcPts val="4751"/>
              </a:lnSpc>
            </a:pPr>
            <a:r>
              <a:rPr lang="en-US" sz="339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Tabelas Principais:</a:t>
            </a:r>
          </a:p>
          <a:p>
            <a:pPr algn="l" marL="732736" indent="-366368" lvl="1">
              <a:lnSpc>
                <a:spcPts val="4751"/>
              </a:lnSpc>
              <a:buFont typeface="Arial"/>
              <a:buChar char="•"/>
            </a:pPr>
            <a:r>
              <a:rPr lang="en-US" b="true" sz="33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Usuários: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chave primária: id_usuario</a:t>
            </a:r>
          </a:p>
          <a:p>
            <a:pPr algn="l">
              <a:lnSpc>
                <a:spcPts val="4751"/>
              </a:lnSpc>
            </a:pPr>
          </a:p>
          <a:p>
            <a:pPr algn="l" marL="732736" indent="-366368" lvl="1">
              <a:lnSpc>
                <a:spcPts val="4751"/>
              </a:lnSpc>
              <a:buFont typeface="Arial"/>
              <a:buChar char="•"/>
            </a:pPr>
            <a:r>
              <a:rPr lang="en-US" b="true" sz="33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Troca</a:t>
            </a:r>
            <a:r>
              <a:rPr lang="en-US" b="true" sz="33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chave primária: id_troca</a:t>
            </a:r>
          </a:p>
          <a:p>
            <a:pPr algn="l">
              <a:lnSpc>
                <a:spcPts val="4751"/>
              </a:lnSpc>
            </a:pPr>
          </a:p>
          <a:p>
            <a:pPr algn="l" marL="732736" indent="-366368" lvl="1">
              <a:lnSpc>
                <a:spcPts val="4751"/>
              </a:lnSpc>
              <a:buFont typeface="Arial"/>
              <a:buChar char="•"/>
            </a:pPr>
            <a:r>
              <a:rPr lang="en-US" b="true" sz="33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Livros: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chave primária: id_livro</a:t>
            </a:r>
          </a:p>
          <a:p>
            <a:pPr algn="l">
              <a:lnSpc>
                <a:spcPts val="4751"/>
              </a:lnSpc>
            </a:pP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962329" y="1983122"/>
            <a:ext cx="7956338" cy="810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Restrições</a:t>
            </a:r>
          </a:p>
          <a:p>
            <a:pPr algn="l">
              <a:lnSpc>
                <a:spcPts val="447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Chaves Primárias (PRIMARY KEY):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Definem identificadores únicos para cada tabela.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Chaves Estrangeiras (FOREIGN KEY):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Relacionam as tabelas, associando livros aos usuários e categorias, e trocas aos livros e usuários envolvidos.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Restrições de Validação (CHECK):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Garantem que os valores de status_oferta sejam limitados a 'Pendente', 'Trocado' ou 'Cancelado'.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395" y="1596882"/>
            <a:ext cx="6412809" cy="7661418"/>
          </a:xfrm>
          <a:custGeom>
            <a:avLst/>
            <a:gdLst/>
            <a:ahLst/>
            <a:cxnLst/>
            <a:rect r="r" b="b" t="t" l="l"/>
            <a:pathLst>
              <a:path h="7661418" w="6412809">
                <a:moveTo>
                  <a:pt x="0" y="0"/>
                </a:moveTo>
                <a:lnTo>
                  <a:pt x="6412808" y="0"/>
                </a:lnTo>
                <a:lnTo>
                  <a:pt x="6412808" y="7661418"/>
                </a:lnTo>
                <a:lnTo>
                  <a:pt x="0" y="7661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01" t="-15167" r="-83186" b="-110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23920" y="3836512"/>
            <a:ext cx="7714699" cy="6132820"/>
          </a:xfrm>
          <a:custGeom>
            <a:avLst/>
            <a:gdLst/>
            <a:ahLst/>
            <a:cxnLst/>
            <a:rect r="r" b="b" t="t" l="l"/>
            <a:pathLst>
              <a:path h="6132820" w="7714699">
                <a:moveTo>
                  <a:pt x="0" y="0"/>
                </a:moveTo>
                <a:lnTo>
                  <a:pt x="7714698" y="0"/>
                </a:lnTo>
                <a:lnTo>
                  <a:pt x="7714698" y="6132820"/>
                </a:lnTo>
                <a:lnTo>
                  <a:pt x="0" y="6132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39620" y="362073"/>
            <a:ext cx="7275301" cy="2899856"/>
          </a:xfrm>
          <a:custGeom>
            <a:avLst/>
            <a:gdLst/>
            <a:ahLst/>
            <a:cxnLst/>
            <a:rect r="r" b="b" t="t" l="l"/>
            <a:pathLst>
              <a:path h="2899856" w="7275301">
                <a:moveTo>
                  <a:pt x="0" y="0"/>
                </a:moveTo>
                <a:lnTo>
                  <a:pt x="7275302" y="0"/>
                </a:lnTo>
                <a:lnTo>
                  <a:pt x="7275302" y="2899856"/>
                </a:lnTo>
                <a:lnTo>
                  <a:pt x="0" y="2899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75862">
            <a:off x="14451527" y="3715833"/>
            <a:ext cx="2423797" cy="866507"/>
          </a:xfrm>
          <a:custGeom>
            <a:avLst/>
            <a:gdLst/>
            <a:ahLst/>
            <a:cxnLst/>
            <a:rect r="r" b="b" t="t" l="l"/>
            <a:pathLst>
              <a:path h="866507" w="2423797">
                <a:moveTo>
                  <a:pt x="0" y="0"/>
                </a:moveTo>
                <a:lnTo>
                  <a:pt x="2423796" y="0"/>
                </a:lnTo>
                <a:lnTo>
                  <a:pt x="2423796" y="866507"/>
                </a:lnTo>
                <a:lnTo>
                  <a:pt x="0" y="866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62571">
            <a:off x="5136784" y="8874567"/>
            <a:ext cx="1718441" cy="1310311"/>
          </a:xfrm>
          <a:custGeom>
            <a:avLst/>
            <a:gdLst/>
            <a:ahLst/>
            <a:cxnLst/>
            <a:rect r="r" b="b" t="t" l="l"/>
            <a:pathLst>
              <a:path h="1310311" w="1718441">
                <a:moveTo>
                  <a:pt x="0" y="0"/>
                </a:moveTo>
                <a:lnTo>
                  <a:pt x="1718441" y="0"/>
                </a:lnTo>
                <a:lnTo>
                  <a:pt x="1718441" y="1310311"/>
                </a:lnTo>
                <a:lnTo>
                  <a:pt x="0" y="1310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92446" y="6586874"/>
            <a:ext cx="219578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Livro.js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911838" y="1400355"/>
            <a:ext cx="219578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App.java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7395" y="250191"/>
            <a:ext cx="14072064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0"/>
              </a:lnSpc>
              <a:spcBef>
                <a:spcPct val="0"/>
              </a:spcBef>
            </a:pPr>
            <a:r>
              <a:rPr lang="en-US" b="true" sz="4600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Back-end </a:t>
            </a:r>
            <a:r>
              <a:rPr lang="en-US" b="true" sz="46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-</a:t>
            </a:r>
            <a:r>
              <a:rPr lang="en-US" b="true" sz="4600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Código de Aplicação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395" y="1522834"/>
            <a:ext cx="6412809" cy="7661418"/>
          </a:xfrm>
          <a:custGeom>
            <a:avLst/>
            <a:gdLst/>
            <a:ahLst/>
            <a:cxnLst/>
            <a:rect r="r" b="b" t="t" l="l"/>
            <a:pathLst>
              <a:path h="7661418" w="6412809">
                <a:moveTo>
                  <a:pt x="0" y="0"/>
                </a:moveTo>
                <a:lnTo>
                  <a:pt x="6412808" y="0"/>
                </a:lnTo>
                <a:lnTo>
                  <a:pt x="6412808" y="7661418"/>
                </a:lnTo>
                <a:lnTo>
                  <a:pt x="0" y="7661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01" t="-15167" r="-83186" b="-110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64030">
            <a:off x="6038938" y="656327"/>
            <a:ext cx="2423797" cy="866507"/>
          </a:xfrm>
          <a:custGeom>
            <a:avLst/>
            <a:gdLst/>
            <a:ahLst/>
            <a:cxnLst/>
            <a:rect r="r" b="b" t="t" l="l"/>
            <a:pathLst>
              <a:path h="866507" w="2423797">
                <a:moveTo>
                  <a:pt x="0" y="0"/>
                </a:moveTo>
                <a:lnTo>
                  <a:pt x="2423797" y="0"/>
                </a:lnTo>
                <a:lnTo>
                  <a:pt x="2423797" y="866507"/>
                </a:lnTo>
                <a:lnTo>
                  <a:pt x="0" y="866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0094" y="1719295"/>
            <a:ext cx="11176235" cy="4006748"/>
          </a:xfrm>
          <a:custGeom>
            <a:avLst/>
            <a:gdLst/>
            <a:ahLst/>
            <a:cxnLst/>
            <a:rect r="r" b="b" t="t" l="l"/>
            <a:pathLst>
              <a:path h="4006748" w="11176235">
                <a:moveTo>
                  <a:pt x="0" y="0"/>
                </a:moveTo>
                <a:lnTo>
                  <a:pt x="11176235" y="0"/>
                </a:lnTo>
                <a:lnTo>
                  <a:pt x="11176235" y="4006748"/>
                </a:lnTo>
                <a:lnTo>
                  <a:pt x="0" y="4006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64" t="0" r="0" b="-980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9213" y="6751024"/>
            <a:ext cx="10370981" cy="3301105"/>
          </a:xfrm>
          <a:custGeom>
            <a:avLst/>
            <a:gdLst/>
            <a:ahLst/>
            <a:cxnLst/>
            <a:rect r="r" b="b" t="t" l="l"/>
            <a:pathLst>
              <a:path h="3301105" w="10370981">
                <a:moveTo>
                  <a:pt x="0" y="0"/>
                </a:moveTo>
                <a:lnTo>
                  <a:pt x="10370981" y="0"/>
                </a:lnTo>
                <a:lnTo>
                  <a:pt x="10370981" y="3301105"/>
                </a:lnTo>
                <a:lnTo>
                  <a:pt x="0" y="33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728" t="-33006" r="-42876" b="-1561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134629">
            <a:off x="14608502" y="5767707"/>
            <a:ext cx="2423797" cy="866507"/>
          </a:xfrm>
          <a:custGeom>
            <a:avLst/>
            <a:gdLst/>
            <a:ahLst/>
            <a:cxnLst/>
            <a:rect r="r" b="b" t="t" l="l"/>
            <a:pathLst>
              <a:path h="866507" w="2423797">
                <a:moveTo>
                  <a:pt x="0" y="0"/>
                </a:moveTo>
                <a:lnTo>
                  <a:pt x="2423796" y="0"/>
                </a:lnTo>
                <a:lnTo>
                  <a:pt x="2423796" y="866507"/>
                </a:lnTo>
                <a:lnTo>
                  <a:pt x="0" y="866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395" y="414830"/>
            <a:ext cx="12926407" cy="762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4478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Cadastrar livro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92897" y="1139263"/>
            <a:ext cx="27172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LivroDao.java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DAGXm4B_sWo</dc:identifier>
  <dcterms:modified xsi:type="dcterms:W3CDTF">2011-08-01T06:04:30Z</dcterms:modified>
  <cp:revision>1</cp:revision>
  <dc:title>Livros Viajantes_Sprint4</dc:title>
</cp:coreProperties>
</file>